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D539C-7F63-4C54-8B2D-B938CD6A8184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928C1-AD8F-4DC3-841F-D5CF7C803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81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5’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Objectif : Ecouter le récit d’une observation</a:t>
            </a:r>
            <a:r>
              <a:rPr lang="fr-FR" b="1" baseline="0" dirty="0" smtClean="0"/>
              <a:t> de classe</a:t>
            </a:r>
            <a:r>
              <a:rPr lang="fr-FR" b="1" dirty="0" smtClean="0"/>
              <a:t>, en dégager</a:t>
            </a:r>
            <a:r>
              <a:rPr lang="fr-FR" b="1" baseline="0" dirty="0" smtClean="0"/>
              <a:t> des éléments de réflexion sur l’évaluation.</a:t>
            </a:r>
            <a:endParaRPr lang="fr-FR" dirty="0" smtClean="0"/>
          </a:p>
          <a:p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u="sng" baseline="0" dirty="0" smtClean="0"/>
              <a:t>Modalités</a:t>
            </a:r>
            <a:r>
              <a:rPr lang="fr-FR" baseline="0" dirty="0" smtClean="0"/>
              <a:t> : Ecoute, transmissif.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 smtClean="0"/>
              <a:t>Eléments de réponse 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="0" baseline="0" dirty="0" smtClean="0"/>
              <a:t>Arriver à voir les points d’appui de l’élève qui met le souk !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="0" baseline="0" dirty="0" smtClean="0"/>
              <a:t>Confrontation entre des éléments d’observation, de parcours de l’élève et de l'interprétation d’un tiers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="0" baseline="0" dirty="0" smtClean="0"/>
              <a:t>Formuler des hypothèses de besoins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="0" baseline="0" dirty="0" smtClean="0"/>
              <a:t>Formuler des objectifs prioritaires dans le projet de l’élève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b="0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D9524-6FA7-4FC9-A21F-880EB8F8BD3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95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E090-CEDE-4CAB-B646-46C71EB74457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505C-68C3-4EC7-9B76-A3C593DB44F1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45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25B-E671-459E-94E9-4363AFEC2A61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08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20B6-2291-4627-97DF-1144FA70B371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17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AF7C-6B86-4A0B-B84B-39BE4BAFFE14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9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5857-D1D4-40AE-A893-B6648E37057D}" type="datetime1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25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2DFC-D58E-465A-9639-F751EE0A459D}" type="datetime1">
              <a:rPr lang="fr-FR" smtClean="0"/>
              <a:t>06/06/2019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8AD6-4CF1-4708-A599-9CC8280C2BF5}" type="datetime1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9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4F71-90D4-4A90-A7E0-E91A4AAD4369}" type="datetime1">
              <a:rPr lang="fr-FR" smtClean="0"/>
              <a:t>06/06/2019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84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721-2DA8-43FB-8773-E28F99833AE7}" type="datetime1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87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5ABF-F87D-4206-988E-BEF8E6E19ECD}" type="datetime1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8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F3B7-1AEE-4D90-8AEA-B4F9E1F11C92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doc MB-ASH68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EA0F-87D6-43C4-8F99-FB1D1D4A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45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272889" y="1366677"/>
            <a:ext cx="3940510" cy="32932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OBSERVATIONS *</a:t>
            </a:r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006438" y="1366677"/>
            <a:ext cx="3477296" cy="47705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ENTRETIEN avec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l’enseignant *</a:t>
            </a:r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533363" y="1605975"/>
            <a:ext cx="3206841" cy="486287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BESOINS</a:t>
            </a:r>
          </a:p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(</a:t>
            </a:r>
            <a:r>
              <a:rPr lang="fr-FR" dirty="0" smtClean="0"/>
              <a:t>hypothèses de compréhension)</a:t>
            </a:r>
          </a:p>
          <a:p>
            <a:r>
              <a:rPr lang="fr-FR" sz="1600" dirty="0" smtClean="0"/>
              <a:t>-</a:t>
            </a:r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612474" y="429884"/>
            <a:ext cx="4393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Elève …….</a:t>
            </a:r>
            <a:endParaRPr lang="fr-FR" sz="2000" dirty="0"/>
          </a:p>
        </p:txBody>
      </p:sp>
      <p:sp>
        <p:nvSpPr>
          <p:cNvPr id="25" name="Rectangle 24"/>
          <p:cNvSpPr/>
          <p:nvPr/>
        </p:nvSpPr>
        <p:spPr>
          <a:xfrm>
            <a:off x="3480518" y="304615"/>
            <a:ext cx="4968308" cy="628103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courbée vers le bas 26"/>
          <p:cNvSpPr/>
          <p:nvPr/>
        </p:nvSpPr>
        <p:spPr>
          <a:xfrm>
            <a:off x="3480518" y="1016000"/>
            <a:ext cx="1774062" cy="3506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courbée vers le bas 30"/>
          <p:cNvSpPr/>
          <p:nvPr/>
        </p:nvSpPr>
        <p:spPr>
          <a:xfrm flipH="1">
            <a:off x="6744073" y="1027362"/>
            <a:ext cx="1437212" cy="3393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448800" y="647652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* Noter e</a:t>
            </a:r>
            <a:r>
              <a:rPr lang="fr-FR" sz="1400" b="1" i="1" dirty="0" smtClean="0"/>
              <a:t>n gras  </a:t>
            </a:r>
            <a:r>
              <a:rPr lang="fr-FR" sz="1400" b="1" i="1" dirty="0" smtClean="0"/>
              <a:t>les points d’appui</a:t>
            </a:r>
            <a:endParaRPr lang="fr-FR" sz="1400" b="1" i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8599" y="6374384"/>
            <a:ext cx="1305198" cy="365125"/>
          </a:xfrm>
        </p:spPr>
        <p:txBody>
          <a:bodyPr/>
          <a:lstStyle/>
          <a:p>
            <a:r>
              <a:rPr lang="fr-FR" dirty="0" smtClean="0"/>
              <a:t>doc MB-ASH68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5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87919" y="135072"/>
            <a:ext cx="299167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AXES DE TRAVAIL </a:t>
            </a:r>
          </a:p>
          <a:p>
            <a:pPr algn="ctr"/>
            <a:r>
              <a:rPr lang="fr-FR" sz="1400" dirty="0"/>
              <a:t>en partant des points d’appui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8186" y="875763"/>
            <a:ext cx="3280336" cy="20313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Acquisitions de connaissances, apprentissages</a:t>
            </a:r>
            <a:r>
              <a:rPr lang="fr-FR" dirty="0" smtClean="0"/>
              <a:t>:</a:t>
            </a:r>
          </a:p>
          <a:p>
            <a:r>
              <a:rPr lang="fr-FR" dirty="0" smtClean="0"/>
              <a:t>-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387919" y="875763"/>
            <a:ext cx="3280336" cy="20313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Attitude face à la tâche, conduite scolaire</a:t>
            </a:r>
            <a:r>
              <a:rPr lang="fr-FR" dirty="0" smtClean="0"/>
              <a:t>:</a:t>
            </a:r>
          </a:p>
          <a:p>
            <a:r>
              <a:rPr lang="fr-FR" dirty="0" smtClean="0"/>
              <a:t>-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263943" y="875763"/>
            <a:ext cx="3280336" cy="20313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Comportement social</a:t>
            </a:r>
            <a:r>
              <a:rPr lang="fr-FR" dirty="0" smtClean="0"/>
              <a:t>:</a:t>
            </a:r>
          </a:p>
          <a:p>
            <a:r>
              <a:rPr lang="fr-FR" i="1" dirty="0" smtClean="0"/>
              <a:t>Rédiger un protocole de </a:t>
            </a:r>
            <a:r>
              <a:rPr lang="fr-FR" dirty="0" smtClean="0"/>
              <a:t>crise</a:t>
            </a:r>
            <a:endParaRPr lang="fr-FR" dirty="0"/>
          </a:p>
          <a:p>
            <a:r>
              <a:rPr lang="fr-FR" dirty="0" smtClean="0"/>
              <a:t>- 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618186" y="3124559"/>
            <a:ext cx="1102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Prochain bilan le : …………………………………….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468192" cy="365125"/>
          </a:xfrm>
        </p:spPr>
        <p:txBody>
          <a:bodyPr/>
          <a:lstStyle/>
          <a:p>
            <a:r>
              <a:rPr lang="fr-FR" smtClean="0"/>
              <a:t>doc MB-ASH68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140</Words>
  <Application>Microsoft Office PowerPoint</Application>
  <PresentationFormat>Grand écran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RECTORAT DE STRASBOURG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mberviller</dc:creator>
  <cp:lastModifiedBy>Magaly Berviller</cp:lastModifiedBy>
  <cp:revision>19</cp:revision>
  <dcterms:created xsi:type="dcterms:W3CDTF">2017-11-21T18:10:36Z</dcterms:created>
  <dcterms:modified xsi:type="dcterms:W3CDTF">2019-06-06T15:13:27Z</dcterms:modified>
</cp:coreProperties>
</file>